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56" r:id="rId3"/>
    <p:sldId id="262" r:id="rId4"/>
    <p:sldId id="259" r:id="rId5"/>
    <p:sldId id="260" r:id="rId6"/>
    <p:sldId id="257" r:id="rId7"/>
    <p:sldId id="258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4192" autoAdjust="0"/>
  </p:normalViewPr>
  <p:slideViewPr>
    <p:cSldViewPr snapToGrid="0">
      <p:cViewPr varScale="1">
        <p:scale>
          <a:sx n="62" d="100"/>
          <a:sy n="62" d="100"/>
        </p:scale>
        <p:origin x="9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56D0F-864A-4BAC-8A7B-342ECA0A549E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1C9EA-61D0-4D63-8598-87E2EABEC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6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would like to import data on dog related activities like trails, parks, beaches, businesses, lodging, camp grounds, veterinarians, dog services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C9EA-61D0-4D63-8598-87E2EABEC8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88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would like the markers displayed on the map to show thumbnails below the 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C9EA-61D0-4D63-8598-87E2EABEC8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73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Filters to the right based on lodging, restaurants, activities, and services.  It has different markers for the different types of inputs.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C9EA-61D0-4D63-8598-87E2EABEC8E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17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Clicking on the marker displays a thumbnail of the marker with a paw print that displays their dog policy.  The example above is from a hotel.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C9EA-61D0-4D63-8598-87E2EABEC8E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05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 click on the thumbnail, you are brought to an information page with pictures and a summary of their business.  See next two slides.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51C9EA-61D0-4D63-8598-87E2EABEC8E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38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98C7-D568-43BF-9F45-21E6C0A86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B76443-3CEA-43C0-A33C-F2325AD72C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6B55-8B11-49B0-BA08-3A2054912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0A85E-7226-444F-9CD3-020ECE630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0AE55-3192-451E-831F-70EA86DBD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51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1A2FB-0E49-4EF9-8CBA-AD713448F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E1491-CC73-493A-9750-2D9598232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459F3-265D-41BA-AFBB-379F9B553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774FD-108C-4E5E-95C1-2759D8150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B3EF5-72E6-49E3-A312-40855A7DA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06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D41D1B-DD29-42E9-856B-F5E1020D8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E57FF-0232-4382-96E2-2EB17D291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90873-7FBD-46F1-8EF6-5AEB32C1F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51598-DC4F-4122-9F6E-852F5F903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5EAF6-9494-4C34-9DC2-C6A33E116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3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953BB-98F1-4882-AB54-67A70CEB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A623D-E4E0-4CF1-951A-D837E408A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ADE43-F4D4-4BF6-A7EE-BBB248E1D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5A357-68AF-46BF-9539-B3BA36429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1A57D-3547-4E94-88D7-12ECBB46C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57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F609C-490E-4F07-B59C-42E2734EE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469AA-E9C6-47FA-A8CE-B47E5F4B1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1E458-1227-49E9-9E08-690E2E4FE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F2D71-266F-471D-BC1C-AC3805FEA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E9956-6E96-4CE8-AAA7-6487090E0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379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95CBE-1521-448F-B99B-8F6A90FEA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193C-C472-4F12-BE90-538C7C5C4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EB6E4B-CFFE-45A4-AF52-7659FE831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898F3-0760-437B-B281-73F8EA0F5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DBB90-2262-45AB-86E5-175CFFFF1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265D52-E7C8-4B1C-91AF-ABFC9BEDA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9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B2711-5081-4D2B-AE15-62B036E9F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98B7E-47BA-4FD9-B8F2-06402DDC4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313939-8497-4E3B-87D6-7688A2CA1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EDCEBF-247C-4AE5-8721-F86D97AE2C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58B1ED-A485-4A4A-8B24-702F020F8E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903674-B18C-460E-B071-B6E41CFE5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9D2C1A-C233-4F96-B872-565B71D0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5D3555-4B42-45F0-9983-8454F1F4F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6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CD83B-257B-4BE8-8811-904CB54E0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E874ED-0EF7-45F2-AAD5-A811B9F8B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58FBC3-E00C-4033-B202-7B4D5909E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DD72DA-F73B-4ACC-85BE-1070EFFDE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1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B5C092-CB78-4A8C-A9ED-9B9465F1E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4C1C1F-6178-4AC6-ADC8-D4C9AF36E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C0B112-9657-4FDD-8AFC-112757F86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94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6BF3E-C3D9-4A00-9E80-4D85CE97A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37A5D-1B9B-41DB-B840-FE84EB629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1E9B3B-1584-4914-802A-ED7154197E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BED936-7E84-4C7C-A19C-567F2E59A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5A9802-A8F3-4296-AD41-DE12C66F4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63A502-441C-4BCE-8E10-FB87E2DE6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11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9D479-0E7D-4590-9AD1-8682C1C9B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42AA9-1A0A-44D9-A2C8-7FDF9E1C61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51C373-A5AF-4B3F-9C6B-97C37E50C2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56706D-B132-4429-B9B3-3C03F7627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C5199-DCA6-415B-B1C3-CD084F817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C9FDB-3DE3-4A34-A86F-820E90E5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25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D390FE-6296-44C9-8AB3-9306F1053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30F3EE-2E39-4688-808B-DDF7D18B3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30105-30B1-4904-B778-6E46A8453F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FF61B-0BE1-41A8-91D7-905CEA0C36F5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D9880-B100-4052-AC22-3118C9B9D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9907B-C87F-4B78-8965-5F35098C4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2DE1D-A279-4A4F-9A55-B33ACE19F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10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FFD8-DEB1-472B-B18F-5F3548865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integration for map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6BD20-9FFD-4D6F-BC4E-7B954A16B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Goal: Create a map feature for my website that provides users dog related businesses, activities, lodging, and services.</a:t>
            </a:r>
          </a:p>
          <a:p>
            <a:r>
              <a:rPr lang="en-US" dirty="0"/>
              <a:t>My current map allows users to manually input data, but I’m hoping that I can use APIs to input relevant and up to date information.</a:t>
            </a:r>
          </a:p>
          <a:p>
            <a:r>
              <a:rPr lang="en-US" dirty="0"/>
              <a:t>There are several other websites that have similar features (bringfido.com, the </a:t>
            </a:r>
            <a:r>
              <a:rPr lang="en-US" dirty="0" err="1"/>
              <a:t>barkhappy</a:t>
            </a:r>
            <a:r>
              <a:rPr lang="en-US" dirty="0"/>
              <a:t> app, </a:t>
            </a:r>
            <a:r>
              <a:rPr lang="en-US" dirty="0" err="1"/>
              <a:t>alltrails</a:t>
            </a:r>
            <a:r>
              <a:rPr lang="en-US" dirty="0"/>
              <a:t>)</a:t>
            </a:r>
          </a:p>
          <a:p>
            <a:r>
              <a:rPr lang="en-US" dirty="0"/>
              <a:t>I want the imported API data to be dog specific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960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1A5A8B05-0E42-4C03-B3CC-54A507D09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9A93E4-C33E-482A-A1C1-4A6CC3E130E6}"/>
              </a:ext>
            </a:extLst>
          </p:cNvPr>
          <p:cNvSpPr txBox="1"/>
          <p:nvPr/>
        </p:nvSpPr>
        <p:spPr>
          <a:xfrm>
            <a:off x="5796366" y="3429000"/>
            <a:ext cx="29486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This is my map. It has no data</a:t>
            </a:r>
          </a:p>
        </p:txBody>
      </p:sp>
    </p:spTree>
    <p:extLst>
      <p:ext uri="{BB962C8B-B14F-4D97-AF65-F5344CB8AC3E}">
        <p14:creationId xmlns:p14="http://schemas.microsoft.com/office/powerpoint/2010/main" val="1177495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2F531E9-1D45-47BB-BEFA-FF66D6EB9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043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DA75306-032C-4A93-91B7-06B9D7FA7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99C173-DC08-4026-984A-92F2BA906338}"/>
              </a:ext>
            </a:extLst>
          </p:cNvPr>
          <p:cNvSpPr txBox="1"/>
          <p:nvPr/>
        </p:nvSpPr>
        <p:spPr>
          <a:xfrm>
            <a:off x="7175715" y="3998563"/>
            <a:ext cx="259449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This site has an example</a:t>
            </a:r>
          </a:p>
          <a:p>
            <a:r>
              <a:rPr lang="en-US" dirty="0"/>
              <a:t>Of what I would like to do</a:t>
            </a:r>
          </a:p>
        </p:txBody>
      </p:sp>
    </p:spTree>
    <p:extLst>
      <p:ext uri="{BB962C8B-B14F-4D97-AF65-F5344CB8AC3E}">
        <p14:creationId xmlns:p14="http://schemas.microsoft.com/office/powerpoint/2010/main" val="1540707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1EC307F-C576-406F-9D7E-FDD3511AC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346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EE587E3-9915-402C-AA79-6AAFFE623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67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95A30283-0A9D-45AB-8457-BC95D5F96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84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7CFD95-96A7-4E08-864F-BA30C435EE6C}"/>
              </a:ext>
            </a:extLst>
          </p:cNvPr>
          <p:cNvSpPr/>
          <p:nvPr/>
        </p:nvSpPr>
        <p:spPr>
          <a:xfrm>
            <a:off x="8955110" y="1506830"/>
            <a:ext cx="2859110" cy="50227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15B09-5D3B-4384-8239-713E9D3EC583}"/>
              </a:ext>
            </a:extLst>
          </p:cNvPr>
          <p:cNvSpPr txBox="1"/>
          <p:nvPr/>
        </p:nvSpPr>
        <p:spPr>
          <a:xfrm>
            <a:off x="801079" y="2819280"/>
            <a:ext cx="659244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Sidebar widget does not show events based on geographic location.</a:t>
            </a:r>
          </a:p>
          <a:p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81ECA9-1C9A-4DD1-8455-413C0DC95911}"/>
              </a:ext>
            </a:extLst>
          </p:cNvPr>
          <p:cNvCxnSpPr>
            <a:cxnSpLocks/>
          </p:cNvCxnSpPr>
          <p:nvPr/>
        </p:nvCxnSpPr>
        <p:spPr>
          <a:xfrm flipV="1">
            <a:off x="7534141" y="3142445"/>
            <a:ext cx="128788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C9B0B2-EAFB-44FE-BE8F-13D7214133AF}"/>
              </a:ext>
            </a:extLst>
          </p:cNvPr>
          <p:cNvCxnSpPr>
            <a:cxnSpLocks/>
          </p:cNvCxnSpPr>
          <p:nvPr/>
        </p:nvCxnSpPr>
        <p:spPr>
          <a:xfrm flipV="1">
            <a:off x="706192" y="927280"/>
            <a:ext cx="0" cy="770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8623AA7-DB4B-4468-9F9E-4DD822AE3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666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FFD8-DEB1-472B-B18F-5F3548865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integration for map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6BD20-9FFD-4D6F-BC4E-7B954A16B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short run, I would like to try one API at a time starting with dog-related service places (groomers, boarders, trainers, pet stores) then trails, parks, beaches.</a:t>
            </a:r>
          </a:p>
          <a:p>
            <a:endParaRPr lang="en-US" dirty="0"/>
          </a:p>
          <a:p>
            <a:r>
              <a:rPr lang="en-US" dirty="0"/>
              <a:t>I know very little about APIs and I am open to suggestions on how to best create a robust map that dog owners can use to find local services and activities.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354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15900</TotalTime>
  <Words>387</Words>
  <Application>Microsoft Office PowerPoint</Application>
  <PresentationFormat>Widescreen</PresentationFormat>
  <Paragraphs>29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API integration for map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API integration for map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Stolle</dc:creator>
  <cp:lastModifiedBy>Christopher Stolle</cp:lastModifiedBy>
  <cp:revision>10</cp:revision>
  <dcterms:created xsi:type="dcterms:W3CDTF">2021-09-28T00:00:04Z</dcterms:created>
  <dcterms:modified xsi:type="dcterms:W3CDTF">2021-10-15T00:34:55Z</dcterms:modified>
</cp:coreProperties>
</file>